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50" autoAdjust="0"/>
    <p:restoredTop sz="94660"/>
  </p:normalViewPr>
  <p:slideViewPr>
    <p:cSldViewPr>
      <p:cViewPr varScale="1">
        <p:scale>
          <a:sx n="64" d="100"/>
          <a:sy n="64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3FD2AB-A857-4910-A316-9028DBD0911B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6BCB45-39CE-49C9-86FD-70FF6EEA2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Documents%20and%20Settings\&#1040;&#1042;&#1077;&#1085;&#1077;&#1077;&#1077;&#1077;&#1085;&#1085;&#1085;&#1085;&#1085;\&#1052;&#1086;&#1080;%20&#1076;&#1086;&#1082;&#1091;&#1084;&#1077;&#1085;&#1090;&#1099;\&#1071;&#1085;&#1076;&#1077;&#1082;&#1089;_&#1050;&#1072;&#1088;&#1090;&#1080;&#1085;&#1082;&#1080;%20&#1043;&#1083;&#1101;&#1095;&#1080;&#1082;.files\cd26fa0596e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file:///C:\Documents%20and%20Settings\&#1040;&#1042;&#1077;&#1085;&#1077;&#1077;&#1077;&#1077;&#1085;&#1085;&#1085;&#1085;&#1085;\&#1052;&#1086;&#1080;%20&#1076;&#1086;&#1082;&#1091;&#1084;&#1077;&#1085;&#1090;&#1099;\&#1071;&#1085;&#1076;&#1077;&#1082;&#1089;_&#1050;&#1072;&#1088;&#1090;&#1080;&#1085;&#1082;&#1080;%20&#1052;&#1072;&#1082;&#1080;&#1090;&#1088;&#1072;.files\imgB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dirty="0" err="1" smtClean="0"/>
              <a:t>кубановедения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err="1" smtClean="0"/>
              <a:t>Мисиру</a:t>
            </a:r>
            <a:r>
              <a:rPr lang="ru-RU" dirty="0" err="1" smtClean="0"/>
              <a:t>к</a:t>
            </a:r>
            <a:r>
              <a:rPr lang="ru-RU" dirty="0" smtClean="0"/>
              <a:t> Елена Петровна</a:t>
            </a:r>
            <a:endParaRPr lang="ru-RU" dirty="0" smtClean="0"/>
          </a:p>
          <a:p>
            <a:r>
              <a:rPr lang="ru-RU" dirty="0" smtClean="0"/>
              <a:t>МОАУ СОШ №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Лозоплетение</a:t>
            </a:r>
            <a:endParaRPr lang="ru-RU" dirty="0"/>
          </a:p>
        </p:txBody>
      </p:sp>
      <p:pic>
        <p:nvPicPr>
          <p:cNvPr id="2050" name="Рисунок 36" descr="http://kultura.kubangov.ru/www/kultura.nsf/9575747b863dc907c32570bf00541915/31e32df4a80fd296c32570c9005e965c/body/26.475E!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2808312" cy="29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ownloads\3-24074_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3"/>
            <a:ext cx="2987823" cy="3024336"/>
          </a:xfrm>
          <a:prstGeom prst="rect">
            <a:avLst/>
          </a:prstGeom>
          <a:noFill/>
        </p:spPr>
      </p:pic>
      <p:pic>
        <p:nvPicPr>
          <p:cNvPr id="2051" name="Picture 3" descr="C:\Users\1\Downloads\3-24074_1_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808312" cy="2857500"/>
          </a:xfrm>
          <a:prstGeom prst="rect">
            <a:avLst/>
          </a:prstGeom>
          <a:noFill/>
        </p:spPr>
      </p:pic>
      <p:pic>
        <p:nvPicPr>
          <p:cNvPr id="2052" name="Picture 4" descr="C:\Users\1\Downloads\cvp qglgm whcfchr lpry ngfacx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3744416" cy="2520280"/>
          </a:xfrm>
          <a:prstGeom prst="rect">
            <a:avLst/>
          </a:prstGeom>
          <a:noFill/>
        </p:spPr>
      </p:pic>
      <p:pic>
        <p:nvPicPr>
          <p:cNvPr id="2053" name="Picture 5" descr="C:\Users\1\Downloads\1424714936_lozopletenie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779912" cy="251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узнал ...</a:t>
            </a:r>
          </a:p>
          <a:p>
            <a:pPr eaLnBrk="0" hangingPunct="0">
              <a:buFontTx/>
              <a:buChar char="•"/>
            </a:pPr>
            <a:r>
              <a:rPr lang="ru-RU" sz="3200" dirty="0" smtClean="0">
                <a:solidFill>
                  <a:srgbClr val="B8847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 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dirty="0" smtClean="0">
                <a:solidFill>
                  <a:srgbClr val="FADA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выполнял задания ...</a:t>
            </a:r>
          </a:p>
          <a:p>
            <a:pPr eaLnBrk="0" hangingPunct="0"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8E73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понял, что ...</a:t>
            </a:r>
          </a:p>
        </p:txBody>
      </p:sp>
      <p:pic>
        <p:nvPicPr>
          <p:cNvPr id="5" name="Picture 9" descr="http://funforkids.ru/pictures/school21/school21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9243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43711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приобрёл ...</a:t>
            </a:r>
          </a:p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EBF2F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смог…</a:t>
            </a:r>
            <a:endParaRPr lang="ru-RU" sz="2800" dirty="0" smtClean="0">
              <a:solidFill>
                <a:srgbClr val="D2DA7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захотелось ...</a:t>
            </a:r>
            <a:endParaRPr lang="ru-RU" sz="28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5" descr="http://funforkids.ru/pictures/school21/school21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00450"/>
            <a:ext cx="33909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dsc26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48064" y="3861048"/>
            <a:ext cx="3470164" cy="25649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5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92696"/>
            <a:ext cx="2736304" cy="29523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7" descr="photo-craft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620688"/>
            <a:ext cx="2592288" cy="288581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ownloads\56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9040"/>
            <a:ext cx="336983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Станция «Словарная»</a:t>
            </a:r>
            <a:endParaRPr lang="ru-RU" dirty="0"/>
          </a:p>
        </p:txBody>
      </p:sp>
      <p:pic>
        <p:nvPicPr>
          <p:cNvPr id="2050" name="Picture 2" descr="C:\Users\1\Downloads\log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736304" cy="40363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340768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ремесло</a:t>
            </a:r>
          </a:p>
          <a:p>
            <a:r>
              <a:rPr lang="ru-RU" sz="2000" dirty="0"/>
              <a:t>РЕМЕСЛО́, -а, мн. ч. ремёсла, -сел, -</a:t>
            </a:r>
            <a:r>
              <a:rPr lang="ru-RU" sz="2000" dirty="0" err="1"/>
              <a:t>слам</a:t>
            </a:r>
            <a:r>
              <a:rPr lang="ru-RU" sz="2000" dirty="0"/>
              <a:t>, ср.</a:t>
            </a:r>
          </a:p>
          <a:p>
            <a:r>
              <a:rPr lang="ru-RU" sz="2000" b="1" dirty="0"/>
              <a:t>1.</a:t>
            </a:r>
            <a:r>
              <a:rPr lang="ru-RU" sz="2000" dirty="0"/>
              <a:t> Профессиональное занятие изготовление изделий ручным, кустарным способом.</a:t>
            </a:r>
          </a:p>
          <a:p>
            <a:r>
              <a:rPr lang="ru-RU" sz="2000" b="1" dirty="0"/>
              <a:t>2.</a:t>
            </a:r>
            <a:r>
              <a:rPr lang="ru-RU" sz="2000" dirty="0"/>
              <a:t> Вообще профессия, занятие (разг.). </a:t>
            </a:r>
            <a:r>
              <a:rPr lang="ru-RU" sz="2000" i="1" dirty="0"/>
              <a:t>Тайны писательского ремесла.</a:t>
            </a:r>
            <a:endParaRPr lang="ru-RU" sz="2000" dirty="0"/>
          </a:p>
          <a:p>
            <a:r>
              <a:rPr lang="ru-RU" sz="2000" dirty="0"/>
              <a:t>• </a:t>
            </a:r>
            <a:r>
              <a:rPr lang="ru-RU" sz="2000" b="1" dirty="0"/>
              <a:t>За старое ~ приняться</a:t>
            </a:r>
            <a:r>
              <a:rPr lang="ru-RU" sz="2000" dirty="0"/>
              <a:t> (разг. неодобр.) вернуться к прежним неблаговидным делам, поступкам.</a:t>
            </a:r>
          </a:p>
          <a:p>
            <a:r>
              <a:rPr lang="ru-RU" sz="2000" b="1" dirty="0"/>
              <a:t>|</a:t>
            </a:r>
            <a:r>
              <a:rPr lang="ru-RU" sz="2000" dirty="0"/>
              <a:t> прил. </a:t>
            </a:r>
            <a:r>
              <a:rPr lang="ru-RU" sz="2000" b="1" dirty="0"/>
              <a:t>ремесленный</a:t>
            </a:r>
            <a:r>
              <a:rPr lang="ru-RU" sz="2000" dirty="0"/>
              <a:t>, -</a:t>
            </a:r>
            <a:r>
              <a:rPr lang="ru-RU" sz="2000" dirty="0" err="1"/>
              <a:t>ая</a:t>
            </a:r>
            <a:r>
              <a:rPr lang="ru-RU" sz="2000" dirty="0"/>
              <a:t>, -</a:t>
            </a:r>
            <a:r>
              <a:rPr lang="ru-RU" sz="2000" dirty="0" err="1"/>
              <a:t>ое</a:t>
            </a:r>
            <a:r>
              <a:rPr lang="ru-RU" sz="2000" dirty="0"/>
              <a:t> (к 1 знач.).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Станция «Ремесленная»</a:t>
            </a:r>
            <a:endParaRPr lang="ru-RU" dirty="0"/>
          </a:p>
        </p:txBody>
      </p:sp>
      <p:pic>
        <p:nvPicPr>
          <p:cNvPr id="13" name="Picture 6" descr="11503_221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84784"/>
            <a:ext cx="25917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03648" y="3284984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Бочарство</a:t>
            </a:r>
            <a:endParaRPr lang="ru-RU" sz="3200" dirty="0"/>
          </a:p>
        </p:txBody>
      </p:sp>
      <p:pic>
        <p:nvPicPr>
          <p:cNvPr id="15" name="Picture 4" descr="_dsc26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484784"/>
            <a:ext cx="29162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08104" y="32849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Кузнечество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5" descr="201003040737482009320083652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2520280" cy="2571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Лозоплетение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Picture 4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952327" cy="2448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Гончарство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Станция «Историческая»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0432" y="5085184"/>
            <a:ext cx="226368" cy="1489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а 13 из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14800" cy="3087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2210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Глэчик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Picture 7" descr="Картинка 7 из 22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657600" cy="2497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1700808"/>
            <a:ext cx="234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Макитра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8" name="Picture 9" descr="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365104"/>
            <a:ext cx="2808312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61653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Корчага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«Художники металла»</a:t>
            </a:r>
            <a:endParaRPr lang="ru-RU" dirty="0"/>
          </a:p>
        </p:txBody>
      </p:sp>
      <p:pic>
        <p:nvPicPr>
          <p:cNvPr id="1026" name="Picture 2" descr="C:\Users\1\Downloads\stoimost-lestnicy-v-chastnyy-d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1"/>
            <a:ext cx="2808312" cy="2608220"/>
          </a:xfrm>
          <a:prstGeom prst="rect">
            <a:avLst/>
          </a:prstGeom>
          <a:noFill/>
        </p:spPr>
      </p:pic>
      <p:pic>
        <p:nvPicPr>
          <p:cNvPr id="1027" name="Picture 3" descr="C:\Users\1\Downloads\6003702424ca7bb0d02e8abd2b072e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448272" cy="2520280"/>
          </a:xfrm>
          <a:prstGeom prst="rect">
            <a:avLst/>
          </a:prstGeom>
          <a:noFill/>
        </p:spPr>
      </p:pic>
      <p:pic>
        <p:nvPicPr>
          <p:cNvPr id="1028" name="Picture 4" descr="C:\Users\1\Downloads\0_90061_51f193e1_XL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68761"/>
            <a:ext cx="2269165" cy="2592288"/>
          </a:xfrm>
          <a:prstGeom prst="rect">
            <a:avLst/>
          </a:prstGeom>
          <a:noFill/>
        </p:spPr>
      </p:pic>
      <p:pic>
        <p:nvPicPr>
          <p:cNvPr id="1029" name="Picture 5" descr="C:\Users\1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4149080"/>
            <a:ext cx="2808312" cy="2520280"/>
          </a:xfrm>
          <a:prstGeom prst="rect">
            <a:avLst/>
          </a:prstGeom>
          <a:noFill/>
        </p:spPr>
      </p:pic>
      <p:pic>
        <p:nvPicPr>
          <p:cNvPr id="1030" name="Picture 6" descr="C:\Users\1\Downloads\11(7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2927973" cy="2564904"/>
          </a:xfrm>
          <a:prstGeom prst="rect">
            <a:avLst/>
          </a:prstGeom>
          <a:noFill/>
        </p:spPr>
      </p:pic>
      <p:pic>
        <p:nvPicPr>
          <p:cNvPr id="1031" name="Picture 7" descr="C:\Users\1\Downloads\glavnaya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05064"/>
            <a:ext cx="2771800" cy="267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Вышивка и ткачество</a:t>
            </a:r>
            <a:endParaRPr lang="ru-RU" dirty="0"/>
          </a:p>
        </p:txBody>
      </p:sp>
      <p:pic>
        <p:nvPicPr>
          <p:cNvPr id="1026" name="Рисунок 13" descr="E:\Kodak\2009-09-27\100_2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49879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E:\Kodak\2009-09-27\100_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25865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9" descr="http://kultura.kubangov.ru/www/kultura.nsf/9575747b863dc907c32570bf00541915/31e32df4a80fd296c32570c9005e965c/body/57.3D54!OpenElement&amp;FieldElemFormat=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700808"/>
            <a:ext cx="1872208" cy="435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2" descr="E:\Kodak\2009-09-27\100_2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28735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9" descr="E:\Kodak\2009-09-27\100_2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27918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Промыслы по обработке дерева</a:t>
            </a:r>
            <a:endParaRPr lang="ru-RU" dirty="0"/>
          </a:p>
        </p:txBody>
      </p:sp>
      <p:pic>
        <p:nvPicPr>
          <p:cNvPr id="3074" name="Рисунок 33" descr="http://kultura.kubangov.ru/www/kultura.nsf/9575747b863dc907c32570bf00541915/31e32df4a80fd296c32570c9005e965c/body/0.652!OpenElement&amp;FieldElemFormat=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4" descr="http://im4-tub.mail.ru/i?id=123123237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6724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Станция «</a:t>
            </a:r>
            <a:r>
              <a:rPr lang="ru-RU" dirty="0" err="1" smtClean="0">
                <a:solidFill>
                  <a:srgbClr val="FFFF00"/>
                </a:solidFill>
              </a:rPr>
              <a:t>Самоделкино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User\Мои документы\Downloads\1263_230634-f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1328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97152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«Чтобы мир защитить, взявшись за руки дружно, 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о прошлой войне не должны забывать».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9087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Станция «</a:t>
            </a:r>
            <a:r>
              <a:rPr lang="ru-RU" sz="3600" dirty="0" err="1" smtClean="0"/>
              <a:t>Самоделкино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102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Урок кубановедения 3 класс</vt:lpstr>
      <vt:lpstr>Слайд 2</vt:lpstr>
      <vt:lpstr>Станция «Словарная»</vt:lpstr>
      <vt:lpstr>Станция «Ремесленная»</vt:lpstr>
      <vt:lpstr>Станция «Историческая»</vt:lpstr>
      <vt:lpstr>«Художники металла»</vt:lpstr>
      <vt:lpstr>Вышивка и ткачество</vt:lpstr>
      <vt:lpstr>Промыслы по обработке дерева</vt:lpstr>
      <vt:lpstr>Станция «Самоделкино»</vt:lpstr>
      <vt:lpstr>Лозоплетение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кубановедения 3 класс</dc:title>
  <dc:creator>1</dc:creator>
  <cp:lastModifiedBy>user</cp:lastModifiedBy>
  <cp:revision>22</cp:revision>
  <dcterms:created xsi:type="dcterms:W3CDTF">2015-04-14T11:06:06Z</dcterms:created>
  <dcterms:modified xsi:type="dcterms:W3CDTF">2020-03-11T08:38:53Z</dcterms:modified>
</cp:coreProperties>
</file>